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56" r:id="rId3"/>
    <p:sldId id="258" r:id="rId4"/>
    <p:sldId id="260" r:id="rId5"/>
    <p:sldId id="278" r:id="rId6"/>
    <p:sldId id="276" r:id="rId7"/>
    <p:sldId id="272" r:id="rId8"/>
    <p:sldId id="27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0F62A"/>
    <a:srgbClr val="CCFF33"/>
    <a:srgbClr val="DDE4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3DF03-3C5D-4730-A27C-55323633A87D}" type="datetimeFigureOut">
              <a:rPr lang="es-ES" smtClean="0"/>
              <a:pPr/>
              <a:t>02/06/2020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88128-155D-4397-A17A-60463DC16B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02/06/2020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02/06/2020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02/06/2020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02/06/2020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02/06/2020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02/06/2020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02/06/2020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02/06/2020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02/06/2020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02/06/2020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02/06/2020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F77-B12A-4CE8-B97A-62EA264EFF69}" type="datetimeFigureOut">
              <a:rPr lang="es-ES" smtClean="0"/>
              <a:pPr/>
              <a:t>02/06/2020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A:\Anagramalud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:\Anagramaludo.jpg"/>
          <p:cNvPicPr>
            <a:picLocks noGrp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14545" y="285729"/>
            <a:ext cx="47243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571736" y="5000637"/>
            <a:ext cx="3930651" cy="1576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Ludoteca Municipal</a:t>
            </a:r>
          </a:p>
          <a:p>
            <a:pPr algn="ctr" rtl="0"/>
            <a:r>
              <a:rPr lang="es-ES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   de Binéfar</a:t>
            </a:r>
            <a:endParaRPr lang="es-ES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3929090"/>
          </a:xfrm>
        </p:spPr>
        <p:txBody>
          <a:bodyPr>
            <a:normAutofit/>
          </a:bodyPr>
          <a:lstStyle/>
          <a:p>
            <a:r>
              <a:rPr lang="es-ES" dirty="0" smtClean="0"/>
              <a:t>PEQUEÑOS JUEGOS</a:t>
            </a:r>
            <a:br>
              <a:rPr lang="es-ES" dirty="0" smtClean="0"/>
            </a:br>
            <a:r>
              <a:rPr lang="es-ES" dirty="0" smtClean="0"/>
              <a:t>GRANDES MOMENTOS</a:t>
            </a:r>
            <a:br>
              <a:rPr lang="es-ES" dirty="0" smtClean="0"/>
            </a:br>
            <a:r>
              <a:rPr lang="es-ES" dirty="0" smtClean="0">
                <a:latin typeface="Algerian" pitchFamily="82" charset="0"/>
              </a:rPr>
              <a:t>IX</a:t>
            </a:r>
            <a:endParaRPr lang="es-ES" b="1" dirty="0">
              <a:latin typeface="Algerian" pitchFamily="82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ctr">
              <a:buNone/>
            </a:pP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VIVA EL VERANITO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00430" y="5715016"/>
            <a:ext cx="4398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QUÉ RICOOO!!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57158" y="1643050"/>
            <a:ext cx="29915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1.Dibuja y recorta</a:t>
            </a:r>
          </a:p>
          <a:p>
            <a:pPr marL="914400" indent="-914400"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</a:t>
            </a:r>
            <a:r>
              <a:rPr lang="es-E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as formas del </a:t>
            </a:r>
          </a:p>
          <a:p>
            <a:pPr marL="914400" indent="-914400"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helado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0628" y="1071546"/>
            <a:ext cx="33954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2. Pégalo y decora</a:t>
            </a:r>
          </a:p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las bolas con puntitos</a:t>
            </a:r>
            <a:endParaRPr lang="es-E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7 Imagen" descr="C:\Users\MªPilar\Desktop\IMG_20200601_191901.jpg"/>
          <p:cNvPicPr/>
          <p:nvPr/>
        </p:nvPicPr>
        <p:blipFill>
          <a:blip r:embed="rId2" cstate="print"/>
          <a:srcRect t="22714" b="4543"/>
          <a:stretch>
            <a:fillRect/>
          </a:stretch>
        </p:blipFill>
        <p:spPr bwMode="auto">
          <a:xfrm>
            <a:off x="500034" y="3214686"/>
            <a:ext cx="234791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C:\Users\MªPilar\Desktop\IMG_20200601_192438.jpg"/>
          <p:cNvPicPr/>
          <p:nvPr/>
        </p:nvPicPr>
        <p:blipFill>
          <a:blip r:embed="rId3" cstate="print"/>
          <a:srcRect t="27256" b="9085"/>
          <a:stretch>
            <a:fillRect/>
          </a:stretch>
        </p:blipFill>
        <p:spPr bwMode="auto">
          <a:xfrm>
            <a:off x="5000628" y="2000240"/>
            <a:ext cx="350046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571736" y="214290"/>
            <a:ext cx="3643338" cy="7143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ES" sz="2400" b="1" dirty="0" smtClean="0">
                <a:latin typeface="Comic Sans MS" pitchFamily="66" charset="0"/>
              </a:rPr>
              <a:t>ERES UN ARTISTA!!!</a:t>
            </a:r>
            <a:endParaRPr lang="es-ES" sz="2400" b="1" dirty="0"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4282" y="785794"/>
            <a:ext cx="74606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1.Necesitas: Una </a:t>
            </a:r>
            <a:r>
              <a:rPr lang="es-ES" sz="28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cartu</a:t>
            </a:r>
            <a:r>
              <a:rPr lang="es-ES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 y Tu imaginación.</a:t>
            </a:r>
          </a:p>
        </p:txBody>
      </p:sp>
      <p:pic>
        <p:nvPicPr>
          <p:cNvPr id="6" name="5 Imagen" descr="C:\Users\MªPilar\Desktop\IMG_20200601_190441.jpg"/>
          <p:cNvPicPr/>
          <p:nvPr/>
        </p:nvPicPr>
        <p:blipFill>
          <a:blip r:embed="rId2" cstate="print"/>
          <a:srcRect t="7268" b="9085"/>
          <a:stretch>
            <a:fillRect/>
          </a:stretch>
        </p:blipFill>
        <p:spPr bwMode="auto">
          <a:xfrm>
            <a:off x="2643174" y="1428736"/>
            <a:ext cx="35719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AHORA JUGAMOS TOD@S</a:t>
            </a:r>
            <a:br>
              <a:rPr lang="es-ES" b="1" dirty="0" smtClean="0"/>
            </a:br>
            <a:endParaRPr lang="es-ES" dirty="0"/>
          </a:p>
        </p:txBody>
      </p:sp>
      <p:pic>
        <p:nvPicPr>
          <p:cNvPr id="5" name="4 Marcador de contenido" descr="Juegos para despedida de soltera con cosas que tienes en tu casa (o fá - Almost Queens | Despedidas de soltera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3319478" cy="415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r>
              <a:rPr lang="es-ES" b="1" dirty="0" smtClean="0">
                <a:solidFill>
                  <a:srgbClr val="FF0000"/>
                </a:solidFill>
              </a:rPr>
              <a:t>PESCANDO LACASITOS</a:t>
            </a:r>
          </a:p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r>
              <a:rPr lang="es-ES" dirty="0" smtClean="0"/>
              <a:t>En este juego podemos jugar todos a la vez.</a:t>
            </a:r>
          </a:p>
          <a:p>
            <a:pPr algn="ctr">
              <a:buNone/>
            </a:pPr>
            <a:r>
              <a:rPr lang="es-ES" dirty="0" smtClean="0"/>
              <a:t>Necesitas un plato, una pajita para cada uno y</a:t>
            </a:r>
          </a:p>
          <a:p>
            <a:pPr algn="ctr">
              <a:buNone/>
            </a:pPr>
            <a:r>
              <a:rPr lang="es-ES" dirty="0" err="1" smtClean="0"/>
              <a:t>muuuuuchos</a:t>
            </a:r>
            <a:r>
              <a:rPr lang="es-ES" dirty="0" smtClean="0"/>
              <a:t> </a:t>
            </a:r>
            <a:r>
              <a:rPr lang="es-ES" dirty="0" err="1" smtClean="0"/>
              <a:t>lacasitos</a:t>
            </a:r>
            <a:r>
              <a:rPr lang="es-ES" dirty="0" smtClean="0"/>
              <a:t>.</a:t>
            </a:r>
          </a:p>
          <a:p>
            <a:pPr algn="ctr">
              <a:buNone/>
            </a:pPr>
            <a:r>
              <a:rPr lang="es-ES" dirty="0" smtClean="0"/>
              <a:t>A la de tres, todos a pescar </a:t>
            </a:r>
            <a:r>
              <a:rPr lang="es-ES" dirty="0" err="1" smtClean="0"/>
              <a:t>lacasitos</a:t>
            </a:r>
            <a:r>
              <a:rPr lang="es-ES" dirty="0" smtClean="0"/>
              <a:t>.</a:t>
            </a:r>
          </a:p>
          <a:p>
            <a:pPr algn="ctr">
              <a:buNone/>
            </a:pPr>
            <a:r>
              <a:rPr lang="es-ES" dirty="0" smtClean="0"/>
              <a:t>Tienes que sacarlos del plato y ponerlos en tu</a:t>
            </a:r>
          </a:p>
          <a:p>
            <a:pPr algn="ctr">
              <a:buNone/>
            </a:pPr>
            <a:r>
              <a:rPr lang="es-ES" dirty="0" smtClean="0"/>
              <a:t>vaso.</a:t>
            </a:r>
          </a:p>
          <a:p>
            <a:pPr algn="ctr">
              <a:buNone/>
            </a:pPr>
            <a:r>
              <a:rPr lang="es-ES" dirty="0" smtClean="0"/>
              <a:t>Gana el que logre pescar más.</a:t>
            </a:r>
            <a:endParaRPr lang="es-ES" dirty="0"/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5257808" cy="714356"/>
          </a:xfrm>
          <a:solidFill>
            <a:srgbClr val="90F62A"/>
          </a:solidFill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GIRA </a:t>
            </a:r>
            <a:r>
              <a:rPr lang="es-E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GIRA</a:t>
            </a:r>
            <a:r>
              <a:rPr lang="es-E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 GALDRUFA</a:t>
            </a:r>
            <a:endParaRPr lang="es-E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14282" y="1214422"/>
            <a:ext cx="66111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Coge un </a:t>
            </a:r>
            <a:r>
              <a:rPr lang="es-E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cd</a:t>
            </a:r>
            <a:r>
              <a:rPr lang="es-E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viejo, decóralo y un lápiz</a:t>
            </a:r>
            <a:endParaRPr lang="es-E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500694" y="5643578"/>
            <a:ext cx="307180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MOLA TU</a:t>
            </a:r>
          </a:p>
          <a:p>
            <a:pPr algn="ctr"/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GALDRUFA!</a:t>
            </a:r>
            <a:endParaRPr lang="es-ES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5 Imagen" descr="C:\Users\MªPilar\Desktop\IMG_20200601_190716.jpg"/>
          <p:cNvPicPr/>
          <p:nvPr/>
        </p:nvPicPr>
        <p:blipFill>
          <a:blip r:embed="rId2" cstate="print"/>
          <a:srcRect t="31799" b="13628"/>
          <a:stretch>
            <a:fillRect/>
          </a:stretch>
        </p:blipFill>
        <p:spPr bwMode="auto">
          <a:xfrm>
            <a:off x="285720" y="3286124"/>
            <a:ext cx="155829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:\Users\MªPilar\Desktop\IMG_20200601_191437.jpg"/>
          <p:cNvPicPr/>
          <p:nvPr/>
        </p:nvPicPr>
        <p:blipFill>
          <a:blip r:embed="rId3" cstate="print"/>
          <a:srcRect t="27256" b="22714"/>
          <a:stretch>
            <a:fillRect/>
          </a:stretch>
        </p:blipFill>
        <p:spPr bwMode="auto">
          <a:xfrm flipH="1">
            <a:off x="2571736" y="2643182"/>
            <a:ext cx="2571768" cy="27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Users\MªPilar\Desktop\IMG_20200601_191415.jpg"/>
          <p:cNvPicPr/>
          <p:nvPr/>
        </p:nvPicPr>
        <p:blipFill>
          <a:blip r:embed="rId4" cstate="print"/>
          <a:srcRect t="27256" b="9085"/>
          <a:stretch>
            <a:fillRect/>
          </a:stretch>
        </p:blipFill>
        <p:spPr bwMode="auto">
          <a:xfrm>
            <a:off x="5857884" y="1857364"/>
            <a:ext cx="3000396" cy="353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57290" y="3143248"/>
            <a:ext cx="63677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NOS VEMOS PRONTO</a:t>
            </a:r>
          </a:p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CHIC@S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14414" y="714356"/>
            <a:ext cx="666881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Hasta la semana </a:t>
            </a:r>
          </a:p>
          <a:p>
            <a:pPr algn="ctr"/>
            <a:r>
              <a:rPr lang="es-E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que viene…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121</Words>
  <Application>Microsoft Office PowerPoint</Application>
  <PresentationFormat>Presentación en pantalla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PEQUEÑOS JUEGOS GRANDES MOMENTOS IX</vt:lpstr>
      <vt:lpstr>Diapositiva 3</vt:lpstr>
      <vt:lpstr>Diapositiva 4</vt:lpstr>
      <vt:lpstr>AHORA JUGAMOS TOD@S </vt:lpstr>
      <vt:lpstr>Diapositiva 6</vt:lpstr>
      <vt:lpstr>GIRA GIRA LA GALDRUFA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PEQUEÑOS JUEGOS GRANDES MOMENTOS</dc:title>
  <dc:creator>MªPilar</dc:creator>
  <cp:lastModifiedBy>MªPilar</cp:lastModifiedBy>
  <cp:revision>70</cp:revision>
  <dcterms:created xsi:type="dcterms:W3CDTF">2020-03-24T19:54:42Z</dcterms:created>
  <dcterms:modified xsi:type="dcterms:W3CDTF">2020-06-02T09:37:03Z</dcterms:modified>
</cp:coreProperties>
</file>